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66" r:id="rId2"/>
    <p:sldId id="262" r:id="rId3"/>
    <p:sldId id="265" r:id="rId4"/>
    <p:sldId id="268" r:id="rId5"/>
    <p:sldId id="267" r:id="rId6"/>
    <p:sldId id="269" r:id="rId7"/>
  </p:sldIdLst>
  <p:sldSz cx="3686175" cy="2160588"/>
  <p:notesSz cx="6858000" cy="9144000"/>
  <p:embeddedFontLst>
    <p:embeddedFont>
      <p:font typeface="12롯데마트드림Bold" panose="02020603020101020101" pitchFamily="18" charset="-127"/>
      <p:regular r:id="rId8"/>
    </p:embeddedFont>
    <p:embeddedFont>
      <p:font typeface="12롯데마트행복Bold" panose="02020603020101020101" pitchFamily="18" charset="-127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FEE1"/>
    <a:srgbClr val="FAD0C4"/>
    <a:srgbClr val="FFD1FF"/>
    <a:srgbClr val="FED1F0"/>
    <a:srgbClr val="FED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354" d="100"/>
          <a:sy n="354" d="100"/>
        </p:scale>
        <p:origin x="98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0772" y="353596"/>
            <a:ext cx="2764631" cy="752205"/>
          </a:xfrm>
        </p:spPr>
        <p:txBody>
          <a:bodyPr anchor="b"/>
          <a:lstStyle>
            <a:lvl1pPr algn="ctr">
              <a:defRPr sz="1814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0772" y="1134809"/>
            <a:ext cx="2764631" cy="521642"/>
          </a:xfrm>
        </p:spPr>
        <p:txBody>
          <a:bodyPr/>
          <a:lstStyle>
            <a:lvl1pPr marL="0" indent="0" algn="ctr">
              <a:buNone/>
              <a:defRPr sz="726"/>
            </a:lvl1pPr>
            <a:lvl2pPr marL="138212" indent="0" algn="ctr">
              <a:buNone/>
              <a:defRPr sz="605"/>
            </a:lvl2pPr>
            <a:lvl3pPr marL="276423" indent="0" algn="ctr">
              <a:buNone/>
              <a:defRPr sz="544"/>
            </a:lvl3pPr>
            <a:lvl4pPr marL="414635" indent="0" algn="ctr">
              <a:buNone/>
              <a:defRPr sz="484"/>
            </a:lvl4pPr>
            <a:lvl5pPr marL="552846" indent="0" algn="ctr">
              <a:buNone/>
              <a:defRPr sz="484"/>
            </a:lvl5pPr>
            <a:lvl6pPr marL="691058" indent="0" algn="ctr">
              <a:buNone/>
              <a:defRPr sz="484"/>
            </a:lvl6pPr>
            <a:lvl7pPr marL="829269" indent="0" algn="ctr">
              <a:buNone/>
              <a:defRPr sz="484"/>
            </a:lvl7pPr>
            <a:lvl8pPr marL="967481" indent="0" algn="ctr">
              <a:buNone/>
              <a:defRPr sz="484"/>
            </a:lvl8pPr>
            <a:lvl9pPr marL="1105692" indent="0" algn="ctr">
              <a:buNone/>
              <a:defRPr sz="484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05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043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37919" y="115032"/>
            <a:ext cx="794831" cy="18309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3425" y="115032"/>
            <a:ext cx="2338417" cy="183099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17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870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05" y="538647"/>
            <a:ext cx="3179326" cy="898744"/>
          </a:xfrm>
        </p:spPr>
        <p:txBody>
          <a:bodyPr anchor="b"/>
          <a:lstStyle>
            <a:lvl1pPr>
              <a:defRPr sz="1814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05" y="1445894"/>
            <a:ext cx="3179326" cy="472628"/>
          </a:xfrm>
        </p:spPr>
        <p:txBody>
          <a:bodyPr/>
          <a:lstStyle>
            <a:lvl1pPr marL="0" indent="0">
              <a:buNone/>
              <a:defRPr sz="726">
                <a:solidFill>
                  <a:schemeClr val="tx1">
                    <a:tint val="75000"/>
                  </a:schemeClr>
                </a:solidFill>
              </a:defRPr>
            </a:lvl1pPr>
            <a:lvl2pPr marL="138212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2pPr>
            <a:lvl3pPr marL="276423" indent="0">
              <a:buNone/>
              <a:defRPr sz="544">
                <a:solidFill>
                  <a:schemeClr val="tx1">
                    <a:tint val="75000"/>
                  </a:schemeClr>
                </a:solidFill>
              </a:defRPr>
            </a:lvl3pPr>
            <a:lvl4pPr marL="414635" indent="0">
              <a:buNone/>
              <a:defRPr sz="484">
                <a:solidFill>
                  <a:schemeClr val="tx1">
                    <a:tint val="75000"/>
                  </a:schemeClr>
                </a:solidFill>
              </a:defRPr>
            </a:lvl4pPr>
            <a:lvl5pPr marL="552846" indent="0">
              <a:buNone/>
              <a:defRPr sz="484">
                <a:solidFill>
                  <a:schemeClr val="tx1">
                    <a:tint val="75000"/>
                  </a:schemeClr>
                </a:solidFill>
              </a:defRPr>
            </a:lvl5pPr>
            <a:lvl6pPr marL="691058" indent="0">
              <a:buNone/>
              <a:defRPr sz="484">
                <a:solidFill>
                  <a:schemeClr val="tx1">
                    <a:tint val="75000"/>
                  </a:schemeClr>
                </a:solidFill>
              </a:defRPr>
            </a:lvl6pPr>
            <a:lvl7pPr marL="829269" indent="0">
              <a:buNone/>
              <a:defRPr sz="484">
                <a:solidFill>
                  <a:schemeClr val="tx1">
                    <a:tint val="75000"/>
                  </a:schemeClr>
                </a:solidFill>
              </a:defRPr>
            </a:lvl7pPr>
            <a:lvl8pPr marL="967481" indent="0">
              <a:buNone/>
              <a:defRPr sz="484">
                <a:solidFill>
                  <a:schemeClr val="tx1">
                    <a:tint val="75000"/>
                  </a:schemeClr>
                </a:solidFill>
              </a:defRPr>
            </a:lvl8pPr>
            <a:lvl9pPr marL="1105692" indent="0">
              <a:buNone/>
              <a:defRPr sz="4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371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3425" y="575157"/>
            <a:ext cx="1566624" cy="13708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66126" y="575157"/>
            <a:ext cx="1566624" cy="13708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680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3905" y="115031"/>
            <a:ext cx="3179326" cy="41761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3905" y="529645"/>
            <a:ext cx="1559425" cy="259570"/>
          </a:xfrm>
        </p:spPr>
        <p:txBody>
          <a:bodyPr anchor="b"/>
          <a:lstStyle>
            <a:lvl1pPr marL="0" indent="0">
              <a:buNone/>
              <a:defRPr sz="726" b="1"/>
            </a:lvl1pPr>
            <a:lvl2pPr marL="138212" indent="0">
              <a:buNone/>
              <a:defRPr sz="605" b="1"/>
            </a:lvl2pPr>
            <a:lvl3pPr marL="276423" indent="0">
              <a:buNone/>
              <a:defRPr sz="544" b="1"/>
            </a:lvl3pPr>
            <a:lvl4pPr marL="414635" indent="0">
              <a:buNone/>
              <a:defRPr sz="484" b="1"/>
            </a:lvl4pPr>
            <a:lvl5pPr marL="552846" indent="0">
              <a:buNone/>
              <a:defRPr sz="484" b="1"/>
            </a:lvl5pPr>
            <a:lvl6pPr marL="691058" indent="0">
              <a:buNone/>
              <a:defRPr sz="484" b="1"/>
            </a:lvl6pPr>
            <a:lvl7pPr marL="829269" indent="0">
              <a:buNone/>
              <a:defRPr sz="484" b="1"/>
            </a:lvl7pPr>
            <a:lvl8pPr marL="967481" indent="0">
              <a:buNone/>
              <a:defRPr sz="484" b="1"/>
            </a:lvl8pPr>
            <a:lvl9pPr marL="1105692" indent="0">
              <a:buNone/>
              <a:defRPr sz="48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3905" y="789215"/>
            <a:ext cx="1559425" cy="116081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66126" y="529645"/>
            <a:ext cx="1567104" cy="259570"/>
          </a:xfrm>
        </p:spPr>
        <p:txBody>
          <a:bodyPr anchor="b"/>
          <a:lstStyle>
            <a:lvl1pPr marL="0" indent="0">
              <a:buNone/>
              <a:defRPr sz="726" b="1"/>
            </a:lvl1pPr>
            <a:lvl2pPr marL="138212" indent="0">
              <a:buNone/>
              <a:defRPr sz="605" b="1"/>
            </a:lvl2pPr>
            <a:lvl3pPr marL="276423" indent="0">
              <a:buNone/>
              <a:defRPr sz="544" b="1"/>
            </a:lvl3pPr>
            <a:lvl4pPr marL="414635" indent="0">
              <a:buNone/>
              <a:defRPr sz="484" b="1"/>
            </a:lvl4pPr>
            <a:lvl5pPr marL="552846" indent="0">
              <a:buNone/>
              <a:defRPr sz="484" b="1"/>
            </a:lvl5pPr>
            <a:lvl6pPr marL="691058" indent="0">
              <a:buNone/>
              <a:defRPr sz="484" b="1"/>
            </a:lvl6pPr>
            <a:lvl7pPr marL="829269" indent="0">
              <a:buNone/>
              <a:defRPr sz="484" b="1"/>
            </a:lvl7pPr>
            <a:lvl8pPr marL="967481" indent="0">
              <a:buNone/>
              <a:defRPr sz="484" b="1"/>
            </a:lvl8pPr>
            <a:lvl9pPr marL="1105692" indent="0">
              <a:buNone/>
              <a:defRPr sz="48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66126" y="789215"/>
            <a:ext cx="1567104" cy="116081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317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665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81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3905" y="144039"/>
            <a:ext cx="1188887" cy="504137"/>
          </a:xfrm>
        </p:spPr>
        <p:txBody>
          <a:bodyPr anchor="b"/>
          <a:lstStyle>
            <a:lvl1pPr>
              <a:defRPr sz="9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7105" y="311085"/>
            <a:ext cx="1866126" cy="1535418"/>
          </a:xfrm>
        </p:spPr>
        <p:txBody>
          <a:bodyPr/>
          <a:lstStyle>
            <a:lvl1pPr>
              <a:defRPr sz="967"/>
            </a:lvl1pPr>
            <a:lvl2pPr>
              <a:defRPr sz="846"/>
            </a:lvl2pPr>
            <a:lvl3pPr>
              <a:defRPr sz="726"/>
            </a:lvl3pPr>
            <a:lvl4pPr>
              <a:defRPr sz="605"/>
            </a:lvl4pPr>
            <a:lvl5pPr>
              <a:defRPr sz="605"/>
            </a:lvl5pPr>
            <a:lvl6pPr>
              <a:defRPr sz="605"/>
            </a:lvl6pPr>
            <a:lvl7pPr>
              <a:defRPr sz="605"/>
            </a:lvl7pPr>
            <a:lvl8pPr>
              <a:defRPr sz="605"/>
            </a:lvl8pPr>
            <a:lvl9pPr>
              <a:defRPr sz="605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3905" y="648176"/>
            <a:ext cx="1188887" cy="1200827"/>
          </a:xfrm>
        </p:spPr>
        <p:txBody>
          <a:bodyPr/>
          <a:lstStyle>
            <a:lvl1pPr marL="0" indent="0">
              <a:buNone/>
              <a:defRPr sz="484"/>
            </a:lvl1pPr>
            <a:lvl2pPr marL="138212" indent="0">
              <a:buNone/>
              <a:defRPr sz="423"/>
            </a:lvl2pPr>
            <a:lvl3pPr marL="276423" indent="0">
              <a:buNone/>
              <a:defRPr sz="363"/>
            </a:lvl3pPr>
            <a:lvl4pPr marL="414635" indent="0">
              <a:buNone/>
              <a:defRPr sz="302"/>
            </a:lvl4pPr>
            <a:lvl5pPr marL="552846" indent="0">
              <a:buNone/>
              <a:defRPr sz="302"/>
            </a:lvl5pPr>
            <a:lvl6pPr marL="691058" indent="0">
              <a:buNone/>
              <a:defRPr sz="302"/>
            </a:lvl6pPr>
            <a:lvl7pPr marL="829269" indent="0">
              <a:buNone/>
              <a:defRPr sz="302"/>
            </a:lvl7pPr>
            <a:lvl8pPr marL="967481" indent="0">
              <a:buNone/>
              <a:defRPr sz="302"/>
            </a:lvl8pPr>
            <a:lvl9pPr marL="1105692" indent="0">
              <a:buNone/>
              <a:defRPr sz="30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8011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3905" y="144039"/>
            <a:ext cx="1188887" cy="504137"/>
          </a:xfrm>
        </p:spPr>
        <p:txBody>
          <a:bodyPr anchor="b"/>
          <a:lstStyle>
            <a:lvl1pPr>
              <a:defRPr sz="9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67105" y="311085"/>
            <a:ext cx="1866126" cy="1535418"/>
          </a:xfrm>
        </p:spPr>
        <p:txBody>
          <a:bodyPr anchor="t"/>
          <a:lstStyle>
            <a:lvl1pPr marL="0" indent="0">
              <a:buNone/>
              <a:defRPr sz="967"/>
            </a:lvl1pPr>
            <a:lvl2pPr marL="138212" indent="0">
              <a:buNone/>
              <a:defRPr sz="846"/>
            </a:lvl2pPr>
            <a:lvl3pPr marL="276423" indent="0">
              <a:buNone/>
              <a:defRPr sz="726"/>
            </a:lvl3pPr>
            <a:lvl4pPr marL="414635" indent="0">
              <a:buNone/>
              <a:defRPr sz="605"/>
            </a:lvl4pPr>
            <a:lvl5pPr marL="552846" indent="0">
              <a:buNone/>
              <a:defRPr sz="605"/>
            </a:lvl5pPr>
            <a:lvl6pPr marL="691058" indent="0">
              <a:buNone/>
              <a:defRPr sz="605"/>
            </a:lvl6pPr>
            <a:lvl7pPr marL="829269" indent="0">
              <a:buNone/>
              <a:defRPr sz="605"/>
            </a:lvl7pPr>
            <a:lvl8pPr marL="967481" indent="0">
              <a:buNone/>
              <a:defRPr sz="605"/>
            </a:lvl8pPr>
            <a:lvl9pPr marL="1105692" indent="0">
              <a:buNone/>
              <a:defRPr sz="605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3905" y="648176"/>
            <a:ext cx="1188887" cy="1200827"/>
          </a:xfrm>
        </p:spPr>
        <p:txBody>
          <a:bodyPr/>
          <a:lstStyle>
            <a:lvl1pPr marL="0" indent="0">
              <a:buNone/>
              <a:defRPr sz="484"/>
            </a:lvl1pPr>
            <a:lvl2pPr marL="138212" indent="0">
              <a:buNone/>
              <a:defRPr sz="423"/>
            </a:lvl2pPr>
            <a:lvl3pPr marL="276423" indent="0">
              <a:buNone/>
              <a:defRPr sz="363"/>
            </a:lvl3pPr>
            <a:lvl4pPr marL="414635" indent="0">
              <a:buNone/>
              <a:defRPr sz="302"/>
            </a:lvl4pPr>
            <a:lvl5pPr marL="552846" indent="0">
              <a:buNone/>
              <a:defRPr sz="302"/>
            </a:lvl5pPr>
            <a:lvl6pPr marL="691058" indent="0">
              <a:buNone/>
              <a:defRPr sz="302"/>
            </a:lvl6pPr>
            <a:lvl7pPr marL="829269" indent="0">
              <a:buNone/>
              <a:defRPr sz="302"/>
            </a:lvl7pPr>
            <a:lvl8pPr marL="967481" indent="0">
              <a:buNone/>
              <a:defRPr sz="302"/>
            </a:lvl8pPr>
            <a:lvl9pPr marL="1105692" indent="0">
              <a:buNone/>
              <a:defRPr sz="30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685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3425" y="115031"/>
            <a:ext cx="3179326" cy="417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3425" y="575157"/>
            <a:ext cx="3179326" cy="1370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3425" y="2002545"/>
            <a:ext cx="829389" cy="1150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7135B-12DF-48F1-95A6-B773EAD635EC}" type="datetimeFigureOut">
              <a:rPr lang="ko-KR" altLang="en-US" smtClean="0"/>
              <a:t>2020-06-17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21046" y="2002545"/>
            <a:ext cx="1244084" cy="1150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03361" y="2002545"/>
            <a:ext cx="829389" cy="1150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B5C6E-9332-4287-9EFB-6237EF4EFD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177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6423" rtl="0" eaLnBrk="1" latinLnBrk="1" hangingPunct="1">
        <a:lnSpc>
          <a:spcPct val="90000"/>
        </a:lnSpc>
        <a:spcBef>
          <a:spcPct val="0"/>
        </a:spcBef>
        <a:buNone/>
        <a:defRPr sz="13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9106" indent="-69106" algn="l" defTabSz="276423" rtl="0" eaLnBrk="1" latinLnBrk="1" hangingPunct="1">
        <a:lnSpc>
          <a:spcPct val="90000"/>
        </a:lnSpc>
        <a:spcBef>
          <a:spcPts val="302"/>
        </a:spcBef>
        <a:buFont typeface="Arial" panose="020B0604020202020204" pitchFamily="34" charset="0"/>
        <a:buChar char="•"/>
        <a:defRPr sz="846" kern="1200">
          <a:solidFill>
            <a:schemeClr val="tx1"/>
          </a:solidFill>
          <a:latin typeface="+mn-lt"/>
          <a:ea typeface="+mn-ea"/>
          <a:cs typeface="+mn-cs"/>
        </a:defRPr>
      </a:lvl1pPr>
      <a:lvl2pPr marL="207317" indent="-69106" algn="l" defTabSz="276423" rtl="0" eaLnBrk="1" latinLnBrk="1" hangingPunct="1">
        <a:lnSpc>
          <a:spcPct val="90000"/>
        </a:lnSpc>
        <a:spcBef>
          <a:spcPts val="151"/>
        </a:spcBef>
        <a:buFont typeface="Arial" panose="020B0604020202020204" pitchFamily="34" charset="0"/>
        <a:buChar char="•"/>
        <a:defRPr sz="726" kern="1200">
          <a:solidFill>
            <a:schemeClr val="tx1"/>
          </a:solidFill>
          <a:latin typeface="+mn-lt"/>
          <a:ea typeface="+mn-ea"/>
          <a:cs typeface="+mn-cs"/>
        </a:defRPr>
      </a:lvl2pPr>
      <a:lvl3pPr marL="345529" indent="-69106" algn="l" defTabSz="276423" rtl="0" eaLnBrk="1" latinLnBrk="1" hangingPunct="1">
        <a:lnSpc>
          <a:spcPct val="90000"/>
        </a:lnSpc>
        <a:spcBef>
          <a:spcPts val="151"/>
        </a:spcBef>
        <a:buFont typeface="Arial" panose="020B0604020202020204" pitchFamily="34" charset="0"/>
        <a:buChar char="•"/>
        <a:defRPr sz="605" kern="1200">
          <a:solidFill>
            <a:schemeClr val="tx1"/>
          </a:solidFill>
          <a:latin typeface="+mn-lt"/>
          <a:ea typeface="+mn-ea"/>
          <a:cs typeface="+mn-cs"/>
        </a:defRPr>
      </a:lvl3pPr>
      <a:lvl4pPr marL="483740" indent="-69106" algn="l" defTabSz="276423" rtl="0" eaLnBrk="1" latinLnBrk="1" hangingPunct="1">
        <a:lnSpc>
          <a:spcPct val="90000"/>
        </a:lnSpc>
        <a:spcBef>
          <a:spcPts val="151"/>
        </a:spcBef>
        <a:buFont typeface="Arial" panose="020B0604020202020204" pitchFamily="34" charset="0"/>
        <a:buChar char="•"/>
        <a:defRPr sz="544" kern="1200">
          <a:solidFill>
            <a:schemeClr val="tx1"/>
          </a:solidFill>
          <a:latin typeface="+mn-lt"/>
          <a:ea typeface="+mn-ea"/>
          <a:cs typeface="+mn-cs"/>
        </a:defRPr>
      </a:lvl4pPr>
      <a:lvl5pPr marL="621952" indent="-69106" algn="l" defTabSz="276423" rtl="0" eaLnBrk="1" latinLnBrk="1" hangingPunct="1">
        <a:lnSpc>
          <a:spcPct val="90000"/>
        </a:lnSpc>
        <a:spcBef>
          <a:spcPts val="151"/>
        </a:spcBef>
        <a:buFont typeface="Arial" panose="020B0604020202020204" pitchFamily="34" charset="0"/>
        <a:buChar char="•"/>
        <a:defRPr sz="544" kern="1200">
          <a:solidFill>
            <a:schemeClr val="tx1"/>
          </a:solidFill>
          <a:latin typeface="+mn-lt"/>
          <a:ea typeface="+mn-ea"/>
          <a:cs typeface="+mn-cs"/>
        </a:defRPr>
      </a:lvl5pPr>
      <a:lvl6pPr marL="760164" indent="-69106" algn="l" defTabSz="276423" rtl="0" eaLnBrk="1" latinLnBrk="1" hangingPunct="1">
        <a:lnSpc>
          <a:spcPct val="90000"/>
        </a:lnSpc>
        <a:spcBef>
          <a:spcPts val="151"/>
        </a:spcBef>
        <a:buFont typeface="Arial" panose="020B0604020202020204" pitchFamily="34" charset="0"/>
        <a:buChar char="•"/>
        <a:defRPr sz="544" kern="1200">
          <a:solidFill>
            <a:schemeClr val="tx1"/>
          </a:solidFill>
          <a:latin typeface="+mn-lt"/>
          <a:ea typeface="+mn-ea"/>
          <a:cs typeface="+mn-cs"/>
        </a:defRPr>
      </a:lvl6pPr>
      <a:lvl7pPr marL="898375" indent="-69106" algn="l" defTabSz="276423" rtl="0" eaLnBrk="1" latinLnBrk="1" hangingPunct="1">
        <a:lnSpc>
          <a:spcPct val="90000"/>
        </a:lnSpc>
        <a:spcBef>
          <a:spcPts val="151"/>
        </a:spcBef>
        <a:buFont typeface="Arial" panose="020B0604020202020204" pitchFamily="34" charset="0"/>
        <a:buChar char="•"/>
        <a:defRPr sz="544" kern="1200">
          <a:solidFill>
            <a:schemeClr val="tx1"/>
          </a:solidFill>
          <a:latin typeface="+mn-lt"/>
          <a:ea typeface="+mn-ea"/>
          <a:cs typeface="+mn-cs"/>
        </a:defRPr>
      </a:lvl7pPr>
      <a:lvl8pPr marL="1036587" indent="-69106" algn="l" defTabSz="276423" rtl="0" eaLnBrk="1" latinLnBrk="1" hangingPunct="1">
        <a:lnSpc>
          <a:spcPct val="90000"/>
        </a:lnSpc>
        <a:spcBef>
          <a:spcPts val="151"/>
        </a:spcBef>
        <a:buFont typeface="Arial" panose="020B0604020202020204" pitchFamily="34" charset="0"/>
        <a:buChar char="•"/>
        <a:defRPr sz="544" kern="1200">
          <a:solidFill>
            <a:schemeClr val="tx1"/>
          </a:solidFill>
          <a:latin typeface="+mn-lt"/>
          <a:ea typeface="+mn-ea"/>
          <a:cs typeface="+mn-cs"/>
        </a:defRPr>
      </a:lvl8pPr>
      <a:lvl9pPr marL="1174798" indent="-69106" algn="l" defTabSz="276423" rtl="0" eaLnBrk="1" latinLnBrk="1" hangingPunct="1">
        <a:lnSpc>
          <a:spcPct val="90000"/>
        </a:lnSpc>
        <a:spcBef>
          <a:spcPts val="151"/>
        </a:spcBef>
        <a:buFont typeface="Arial" panose="020B0604020202020204" pitchFamily="34" charset="0"/>
        <a:buChar char="•"/>
        <a:defRPr sz="5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6423" rtl="0" eaLnBrk="1" latinLnBrk="1" hangingPunct="1">
        <a:defRPr sz="544" kern="1200">
          <a:solidFill>
            <a:schemeClr val="tx1"/>
          </a:solidFill>
          <a:latin typeface="+mn-lt"/>
          <a:ea typeface="+mn-ea"/>
          <a:cs typeface="+mn-cs"/>
        </a:defRPr>
      </a:lvl1pPr>
      <a:lvl2pPr marL="138212" algn="l" defTabSz="276423" rtl="0" eaLnBrk="1" latinLnBrk="1" hangingPunct="1">
        <a:defRPr sz="544" kern="1200">
          <a:solidFill>
            <a:schemeClr val="tx1"/>
          </a:solidFill>
          <a:latin typeface="+mn-lt"/>
          <a:ea typeface="+mn-ea"/>
          <a:cs typeface="+mn-cs"/>
        </a:defRPr>
      </a:lvl2pPr>
      <a:lvl3pPr marL="276423" algn="l" defTabSz="276423" rtl="0" eaLnBrk="1" latinLnBrk="1" hangingPunct="1">
        <a:defRPr sz="544" kern="1200">
          <a:solidFill>
            <a:schemeClr val="tx1"/>
          </a:solidFill>
          <a:latin typeface="+mn-lt"/>
          <a:ea typeface="+mn-ea"/>
          <a:cs typeface="+mn-cs"/>
        </a:defRPr>
      </a:lvl3pPr>
      <a:lvl4pPr marL="414635" algn="l" defTabSz="276423" rtl="0" eaLnBrk="1" latinLnBrk="1" hangingPunct="1">
        <a:defRPr sz="544" kern="1200">
          <a:solidFill>
            <a:schemeClr val="tx1"/>
          </a:solidFill>
          <a:latin typeface="+mn-lt"/>
          <a:ea typeface="+mn-ea"/>
          <a:cs typeface="+mn-cs"/>
        </a:defRPr>
      </a:lvl4pPr>
      <a:lvl5pPr marL="552846" algn="l" defTabSz="276423" rtl="0" eaLnBrk="1" latinLnBrk="1" hangingPunct="1">
        <a:defRPr sz="544" kern="1200">
          <a:solidFill>
            <a:schemeClr val="tx1"/>
          </a:solidFill>
          <a:latin typeface="+mn-lt"/>
          <a:ea typeface="+mn-ea"/>
          <a:cs typeface="+mn-cs"/>
        </a:defRPr>
      </a:lvl5pPr>
      <a:lvl6pPr marL="691058" algn="l" defTabSz="276423" rtl="0" eaLnBrk="1" latinLnBrk="1" hangingPunct="1">
        <a:defRPr sz="544" kern="1200">
          <a:solidFill>
            <a:schemeClr val="tx1"/>
          </a:solidFill>
          <a:latin typeface="+mn-lt"/>
          <a:ea typeface="+mn-ea"/>
          <a:cs typeface="+mn-cs"/>
        </a:defRPr>
      </a:lvl6pPr>
      <a:lvl7pPr marL="829269" algn="l" defTabSz="276423" rtl="0" eaLnBrk="1" latinLnBrk="1" hangingPunct="1">
        <a:defRPr sz="544" kern="1200">
          <a:solidFill>
            <a:schemeClr val="tx1"/>
          </a:solidFill>
          <a:latin typeface="+mn-lt"/>
          <a:ea typeface="+mn-ea"/>
          <a:cs typeface="+mn-cs"/>
        </a:defRPr>
      </a:lvl7pPr>
      <a:lvl8pPr marL="967481" algn="l" defTabSz="276423" rtl="0" eaLnBrk="1" latinLnBrk="1" hangingPunct="1">
        <a:defRPr sz="544" kern="1200">
          <a:solidFill>
            <a:schemeClr val="tx1"/>
          </a:solidFill>
          <a:latin typeface="+mn-lt"/>
          <a:ea typeface="+mn-ea"/>
          <a:cs typeface="+mn-cs"/>
        </a:defRPr>
      </a:lvl8pPr>
      <a:lvl9pPr marL="1105692" algn="l" defTabSz="276423" rtl="0" eaLnBrk="1" latinLnBrk="1" hangingPunct="1">
        <a:defRPr sz="5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94A9946-DBB7-4B93-85AD-CF1CE4CE671C}"/>
              </a:ext>
            </a:extLst>
          </p:cNvPr>
          <p:cNvSpPr/>
          <p:nvPr/>
        </p:nvSpPr>
        <p:spPr>
          <a:xfrm>
            <a:off x="289049" y="171592"/>
            <a:ext cx="3088732" cy="74264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RVM</a:t>
            </a:r>
            <a:r>
              <a:rPr lang="en-US" altLang="ko-KR" sz="10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(</a:t>
            </a:r>
            <a:r>
              <a:rPr lang="ko-KR" altLang="en-US" sz="1000" dirty="0" err="1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일사분란착착착</a:t>
            </a:r>
            <a:r>
              <a:rPr lang="en-US" altLang="ko-KR" sz="10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)</a:t>
            </a:r>
            <a:endParaRPr lang="en-US" altLang="ko-KR" sz="5400" dirty="0">
              <a:solidFill>
                <a:schemeClr val="tx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B752A7-7F96-4007-9389-F7A8D58BEF12}"/>
              </a:ext>
            </a:extLst>
          </p:cNvPr>
          <p:cNvSpPr/>
          <p:nvPr/>
        </p:nvSpPr>
        <p:spPr>
          <a:xfrm>
            <a:off x="2416581" y="1039469"/>
            <a:ext cx="961200" cy="96272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시작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F7D33CA-BAB5-480B-A618-C9A69D87777C}"/>
              </a:ext>
            </a:extLst>
          </p:cNvPr>
          <p:cNvGrpSpPr/>
          <p:nvPr/>
        </p:nvGrpSpPr>
        <p:grpSpPr>
          <a:xfrm>
            <a:off x="289049" y="1039469"/>
            <a:ext cx="1926077" cy="967207"/>
            <a:chOff x="289049" y="1039469"/>
            <a:chExt cx="1926077" cy="967207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47223102-F2CA-4A9E-9AE2-126DD5288115}"/>
                </a:ext>
              </a:extLst>
            </p:cNvPr>
            <p:cNvSpPr/>
            <p:nvPr/>
          </p:nvSpPr>
          <p:spPr>
            <a:xfrm>
              <a:off x="289049" y="1039469"/>
              <a:ext cx="1926077" cy="967207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solidFill>
                <a:srgbClr val="D1FE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98ECBD2-8B13-44EE-BBE9-1A408BEBF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0604" y="1264596"/>
              <a:ext cx="524966" cy="524966"/>
            </a:xfrm>
            <a:prstGeom prst="rect">
              <a:avLst/>
            </a:prstGeom>
          </p:spPr>
        </p:pic>
        <p:pic>
          <p:nvPicPr>
            <p:cNvPr id="9" name="그림 8" descr="표지판, 교통, 거리, 교차이(가) 표시된 사진&#10;&#10;자동 생성된 설명">
              <a:extLst>
                <a:ext uri="{FF2B5EF4-FFF2-40B4-BE49-F238E27FC236}">
                  <a16:creationId xmlns:a16="http://schemas.microsoft.com/office/drawing/2014/main" id="{F70BC319-A98C-490A-991B-2A4BAA05D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860" y="1264596"/>
              <a:ext cx="524966" cy="524966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7F7E1C37-07C4-44DC-BA39-62B7CB3584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507" y="1347124"/>
              <a:ext cx="347416" cy="3474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8700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94A9946-DBB7-4B93-85AD-CF1CE4CE671C}"/>
              </a:ext>
            </a:extLst>
          </p:cNvPr>
          <p:cNvSpPr/>
          <p:nvPr/>
        </p:nvSpPr>
        <p:spPr>
          <a:xfrm>
            <a:off x="289049" y="171592"/>
            <a:ext cx="3088732" cy="74264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페트병 혹은 캔을</a:t>
            </a:r>
            <a:endParaRPr lang="en-US" altLang="ko-KR" dirty="0">
              <a:solidFill>
                <a:schemeClr val="tx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하나씩 넣어주세요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B752A7-7F96-4007-9389-F7A8D58BEF12}"/>
              </a:ext>
            </a:extLst>
          </p:cNvPr>
          <p:cNvSpPr/>
          <p:nvPr/>
        </p:nvSpPr>
        <p:spPr>
          <a:xfrm>
            <a:off x="2416581" y="1039469"/>
            <a:ext cx="961200" cy="96272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종료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E94B81B-327B-4AC1-9CCA-92A47D35BAC2}"/>
              </a:ext>
            </a:extLst>
          </p:cNvPr>
          <p:cNvGrpSpPr/>
          <p:nvPr/>
        </p:nvGrpSpPr>
        <p:grpSpPr>
          <a:xfrm>
            <a:off x="289049" y="1039469"/>
            <a:ext cx="1926077" cy="967207"/>
            <a:chOff x="289049" y="1039469"/>
            <a:chExt cx="1926077" cy="967207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3C142B0-DA03-4974-A9CB-6175FB9CB0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38597" y="1039469"/>
              <a:ext cx="0" cy="962727"/>
            </a:xfrm>
            <a:prstGeom prst="line">
              <a:avLst/>
            </a:prstGeom>
            <a:ln>
              <a:solidFill>
                <a:srgbClr val="D1FE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EAE1E044-C226-4C7D-B133-5BD7E7D4908E}"/>
                </a:ext>
              </a:extLst>
            </p:cNvPr>
            <p:cNvGrpSpPr/>
            <p:nvPr/>
          </p:nvGrpSpPr>
          <p:grpSpPr>
            <a:xfrm>
              <a:off x="289049" y="1039469"/>
              <a:ext cx="1926077" cy="967207"/>
              <a:chOff x="289049" y="1039469"/>
              <a:chExt cx="1926077" cy="967207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47223102-F2CA-4A9E-9AE2-126DD5288115}"/>
                  </a:ext>
                </a:extLst>
              </p:cNvPr>
              <p:cNvSpPr/>
              <p:nvPr/>
            </p:nvSpPr>
            <p:spPr>
              <a:xfrm>
                <a:off x="289049" y="1039469"/>
                <a:ext cx="1926077" cy="967207"/>
              </a:xfrm>
              <a:prstGeom prst="rect">
                <a:avLst/>
              </a:prstGeom>
              <a:solidFill>
                <a:schemeClr val="bg1">
                  <a:alpha val="60000"/>
                </a:schemeClr>
              </a:solidFill>
              <a:ln>
                <a:solidFill>
                  <a:srgbClr val="D1FE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9CF0AE61-01AC-4F35-AB5B-825C5F2CC27C}"/>
                  </a:ext>
                </a:extLst>
              </p:cNvPr>
              <p:cNvGrpSpPr/>
              <p:nvPr/>
            </p:nvGrpSpPr>
            <p:grpSpPr>
              <a:xfrm>
                <a:off x="371273" y="1131768"/>
                <a:ext cx="1778362" cy="806641"/>
                <a:chOff x="371273" y="1131768"/>
                <a:chExt cx="1778362" cy="806641"/>
              </a:xfrm>
            </p:grpSpPr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6717C4F8-4574-4456-B6D7-B6AC0D2E7E71}"/>
                    </a:ext>
                  </a:extLst>
                </p:cNvPr>
                <p:cNvSpPr txBox="1"/>
                <p:nvPr/>
              </p:nvSpPr>
              <p:spPr>
                <a:xfrm>
                  <a:off x="635029" y="1569077"/>
                  <a:ext cx="76098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>
                      <a:latin typeface="12롯데마트드림Bold" panose="02020603020101020101" pitchFamily="18" charset="-127"/>
                      <a:ea typeface="12롯데마트드림Bold" panose="02020603020101020101" pitchFamily="18" charset="-127"/>
                    </a:rPr>
                    <a:t>캔</a:t>
                  </a:r>
                  <a:r>
                    <a:rPr lang="en-US" altLang="ko-KR" dirty="0">
                      <a:latin typeface="12롯데마트드림Bold" panose="02020603020101020101" pitchFamily="18" charset="-127"/>
                      <a:ea typeface="12롯데마트드림Bold" panose="02020603020101020101" pitchFamily="18" charset="-127"/>
                    </a:rPr>
                    <a:t> </a:t>
                  </a:r>
                  <a:endParaRPr lang="ko-KR" altLang="en-US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endParaRPr>
                </a:p>
              </p:txBody>
            </p:sp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F2BB8F50-E9F0-4609-ACFF-B2D324FA9D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1274" y="1169699"/>
                  <a:ext cx="303931" cy="303931"/>
                </a:xfrm>
                <a:prstGeom prst="rect">
                  <a:avLst/>
                </a:prstGeom>
              </p:spPr>
            </p:pic>
            <p:pic>
              <p:nvPicPr>
                <p:cNvPr id="15" name="그림 14">
                  <a:extLst>
                    <a:ext uri="{FF2B5EF4-FFF2-40B4-BE49-F238E27FC236}">
                      <a16:creationId xmlns:a16="http://schemas.microsoft.com/office/drawing/2014/main" id="{5457E8AC-AB2B-4249-BD51-738BCF4542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1273" y="1601778"/>
                  <a:ext cx="303931" cy="303931"/>
                </a:xfrm>
                <a:prstGeom prst="rect">
                  <a:avLst/>
                </a:prstGeom>
              </p:spPr>
            </p:pic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4E944BA-F5EE-48F5-A704-CBB68A4519E6}"/>
                    </a:ext>
                  </a:extLst>
                </p:cNvPr>
                <p:cNvSpPr txBox="1"/>
                <p:nvPr/>
              </p:nvSpPr>
              <p:spPr>
                <a:xfrm>
                  <a:off x="635029" y="1135958"/>
                  <a:ext cx="84357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>
                      <a:latin typeface="12롯데마트드림Bold" panose="02020603020101020101" pitchFamily="18" charset="-127"/>
                      <a:ea typeface="12롯데마트드림Bold" panose="02020603020101020101" pitchFamily="18" charset="-127"/>
                    </a:rPr>
                    <a:t>페트병</a:t>
                  </a:r>
                  <a:r>
                    <a:rPr lang="en-US" altLang="ko-KR">
                      <a:latin typeface="12롯데마트드림Bold" panose="02020603020101020101" pitchFamily="18" charset="-127"/>
                      <a:ea typeface="12롯데마트드림Bold" panose="02020603020101020101" pitchFamily="18" charset="-127"/>
                    </a:rPr>
                    <a:t> </a:t>
                  </a:r>
                  <a:endParaRPr lang="ko-KR" altLang="en-US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EFD04494-BA25-4F67-8A66-2C7D8A2D2480}"/>
                    </a:ext>
                  </a:extLst>
                </p:cNvPr>
                <p:cNvSpPr txBox="1"/>
                <p:nvPr/>
              </p:nvSpPr>
              <p:spPr>
                <a:xfrm>
                  <a:off x="1801975" y="1131768"/>
                  <a:ext cx="3395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>
                      <a:latin typeface="12롯데마트드림Bold" panose="02020603020101020101" pitchFamily="18" charset="-127"/>
                      <a:ea typeface="12롯데마트드림Bold" panose="02020603020101020101" pitchFamily="18" charset="-127"/>
                    </a:rPr>
                    <a:t>개</a:t>
                  </a:r>
                  <a:r>
                    <a:rPr lang="en-US" altLang="ko-KR" dirty="0">
                      <a:latin typeface="12롯데마트드림Bold" panose="02020603020101020101" pitchFamily="18" charset="-127"/>
                      <a:ea typeface="12롯데마트드림Bold" panose="02020603020101020101" pitchFamily="18" charset="-127"/>
                    </a:rPr>
                    <a:t> </a:t>
                  </a:r>
                  <a:endParaRPr lang="ko-KR" altLang="en-US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endParaRP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0DCC679-CE96-4977-A3A8-55DDB140EF26}"/>
                    </a:ext>
                  </a:extLst>
                </p:cNvPr>
                <p:cNvSpPr txBox="1"/>
                <p:nvPr/>
              </p:nvSpPr>
              <p:spPr>
                <a:xfrm>
                  <a:off x="1810071" y="1569077"/>
                  <a:ext cx="3395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dirty="0">
                      <a:latin typeface="12롯데마트드림Bold" panose="02020603020101020101" pitchFamily="18" charset="-127"/>
                      <a:ea typeface="12롯데마트드림Bold" panose="02020603020101020101" pitchFamily="18" charset="-127"/>
                    </a:rPr>
                    <a:t>개</a:t>
                  </a:r>
                  <a:r>
                    <a:rPr lang="en-US" altLang="ko-KR" dirty="0">
                      <a:latin typeface="12롯데마트드림Bold" panose="02020603020101020101" pitchFamily="18" charset="-127"/>
                      <a:ea typeface="12롯데마트드림Bold" panose="02020603020101020101" pitchFamily="18" charset="-127"/>
                    </a:rPr>
                    <a:t> </a:t>
                  </a:r>
                  <a:endParaRPr lang="ko-KR" altLang="en-US" dirty="0">
                    <a:latin typeface="12롯데마트드림Bold" panose="02020603020101020101" pitchFamily="18" charset="-127"/>
                    <a:ea typeface="12롯데마트드림Bold" panose="02020603020101020101" pitchFamily="18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17237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223102-F2CA-4A9E-9AE2-126DD5288115}"/>
              </a:ext>
            </a:extLst>
          </p:cNvPr>
          <p:cNvSpPr/>
          <p:nvPr/>
        </p:nvSpPr>
        <p:spPr>
          <a:xfrm>
            <a:off x="289049" y="1039469"/>
            <a:ext cx="1926077" cy="96720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94A9946-DBB7-4B93-85AD-CF1CE4CE671C}"/>
              </a:ext>
            </a:extLst>
          </p:cNvPr>
          <p:cNvSpPr/>
          <p:nvPr/>
        </p:nvSpPr>
        <p:spPr>
          <a:xfrm>
            <a:off x="289049" y="171592"/>
            <a:ext cx="3088732" cy="74264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쓰레기를 </a:t>
            </a:r>
            <a:r>
              <a:rPr lang="ko-KR" altLang="en-US" dirty="0" err="1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처리중</a:t>
            </a:r>
            <a:r>
              <a:rPr lang="ko-KR" altLang="en-US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 입니다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#5 : moving to entrance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C4F8-4574-4456-B6D7-B6AC0D2E7E71}"/>
              </a:ext>
            </a:extLst>
          </p:cNvPr>
          <p:cNvSpPr txBox="1"/>
          <p:nvPr/>
        </p:nvSpPr>
        <p:spPr>
          <a:xfrm>
            <a:off x="635029" y="1569077"/>
            <a:ext cx="760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캔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B752A7-7F96-4007-9389-F7A8D58BEF12}"/>
              </a:ext>
            </a:extLst>
          </p:cNvPr>
          <p:cNvSpPr/>
          <p:nvPr/>
        </p:nvSpPr>
        <p:spPr>
          <a:xfrm>
            <a:off x="2416581" y="1039469"/>
            <a:ext cx="961200" cy="96272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종료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2BB8F50-E9F0-4609-ACFF-B2D324FA9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74" y="1169699"/>
            <a:ext cx="303931" cy="30393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457E8AC-AB2B-4249-BD51-738BCF4542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73" y="1601778"/>
            <a:ext cx="303931" cy="3039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4E944BA-F5EE-48F5-A704-CBB68A4519E6}"/>
              </a:ext>
            </a:extLst>
          </p:cNvPr>
          <p:cNvSpPr txBox="1"/>
          <p:nvPr/>
        </p:nvSpPr>
        <p:spPr>
          <a:xfrm>
            <a:off x="635029" y="1135958"/>
            <a:ext cx="84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페트병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3C142B0-DA03-4974-A9CB-6175FB9CB0EF}"/>
              </a:ext>
            </a:extLst>
          </p:cNvPr>
          <p:cNvCxnSpPr>
            <a:cxnSpLocks/>
          </p:cNvCxnSpPr>
          <p:nvPr/>
        </p:nvCxnSpPr>
        <p:spPr>
          <a:xfrm flipV="1">
            <a:off x="1438597" y="1039469"/>
            <a:ext cx="0" cy="962727"/>
          </a:xfrm>
          <a:prstGeom prst="line">
            <a:avLst/>
          </a:prstGeom>
          <a:ln>
            <a:solidFill>
              <a:srgbClr val="D1FE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FD04494-BA25-4F67-8A66-2C7D8A2D2480}"/>
              </a:ext>
            </a:extLst>
          </p:cNvPr>
          <p:cNvSpPr txBox="1"/>
          <p:nvPr/>
        </p:nvSpPr>
        <p:spPr>
          <a:xfrm>
            <a:off x="1801975" y="1131768"/>
            <a:ext cx="33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개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DCC679-CE96-4977-A3A8-55DDB140EF26}"/>
              </a:ext>
            </a:extLst>
          </p:cNvPr>
          <p:cNvSpPr txBox="1"/>
          <p:nvPr/>
        </p:nvSpPr>
        <p:spPr>
          <a:xfrm>
            <a:off x="1810071" y="1569077"/>
            <a:ext cx="33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개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F34C87-DD9B-462C-85CB-04C63ACC7B9C}"/>
              </a:ext>
            </a:extLst>
          </p:cNvPr>
          <p:cNvSpPr txBox="1"/>
          <p:nvPr/>
        </p:nvSpPr>
        <p:spPr>
          <a:xfrm>
            <a:off x="1510868" y="1131478"/>
            <a:ext cx="33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3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506D69-881C-4FC4-A56F-BC1FC2469EF2}"/>
              </a:ext>
            </a:extLst>
          </p:cNvPr>
          <p:cNvSpPr txBox="1"/>
          <p:nvPr/>
        </p:nvSpPr>
        <p:spPr>
          <a:xfrm>
            <a:off x="1510868" y="1568787"/>
            <a:ext cx="33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7799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223102-F2CA-4A9E-9AE2-126DD5288115}"/>
              </a:ext>
            </a:extLst>
          </p:cNvPr>
          <p:cNvSpPr/>
          <p:nvPr/>
        </p:nvSpPr>
        <p:spPr>
          <a:xfrm>
            <a:off x="289049" y="1039469"/>
            <a:ext cx="1926077" cy="96720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94A9946-DBB7-4B93-85AD-CF1CE4CE671C}"/>
              </a:ext>
            </a:extLst>
          </p:cNvPr>
          <p:cNvSpPr/>
          <p:nvPr/>
        </p:nvSpPr>
        <p:spPr>
          <a:xfrm>
            <a:off x="289049" y="171592"/>
            <a:ext cx="3088732" cy="74264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잠시만 기다려주세요</a:t>
            </a:r>
            <a:r>
              <a:rPr lang="en-US" altLang="ko-KR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C4F8-4574-4456-B6D7-B6AC0D2E7E71}"/>
              </a:ext>
            </a:extLst>
          </p:cNvPr>
          <p:cNvSpPr txBox="1"/>
          <p:nvPr/>
        </p:nvSpPr>
        <p:spPr>
          <a:xfrm>
            <a:off x="635029" y="1569077"/>
            <a:ext cx="760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캔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B752A7-7F96-4007-9389-F7A8D58BEF12}"/>
              </a:ext>
            </a:extLst>
          </p:cNvPr>
          <p:cNvSpPr/>
          <p:nvPr/>
        </p:nvSpPr>
        <p:spPr>
          <a:xfrm>
            <a:off x="2416581" y="1039469"/>
            <a:ext cx="961200" cy="96272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종료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2BB8F50-E9F0-4609-ACFF-B2D324FA9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74" y="1169699"/>
            <a:ext cx="303931" cy="30393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457E8AC-AB2B-4249-BD51-738BCF4542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73" y="1601778"/>
            <a:ext cx="303931" cy="3039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4E944BA-F5EE-48F5-A704-CBB68A4519E6}"/>
              </a:ext>
            </a:extLst>
          </p:cNvPr>
          <p:cNvSpPr txBox="1"/>
          <p:nvPr/>
        </p:nvSpPr>
        <p:spPr>
          <a:xfrm>
            <a:off x="635029" y="1135958"/>
            <a:ext cx="84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패트병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3C142B0-DA03-4974-A9CB-6175FB9CB0EF}"/>
              </a:ext>
            </a:extLst>
          </p:cNvPr>
          <p:cNvCxnSpPr>
            <a:cxnSpLocks/>
          </p:cNvCxnSpPr>
          <p:nvPr/>
        </p:nvCxnSpPr>
        <p:spPr>
          <a:xfrm flipV="1">
            <a:off x="1438597" y="1039469"/>
            <a:ext cx="0" cy="962727"/>
          </a:xfrm>
          <a:prstGeom prst="line">
            <a:avLst/>
          </a:prstGeom>
          <a:ln>
            <a:solidFill>
              <a:srgbClr val="D1FE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FD04494-BA25-4F67-8A66-2C7D8A2D2480}"/>
              </a:ext>
            </a:extLst>
          </p:cNvPr>
          <p:cNvSpPr txBox="1"/>
          <p:nvPr/>
        </p:nvSpPr>
        <p:spPr>
          <a:xfrm>
            <a:off x="1801975" y="1131768"/>
            <a:ext cx="33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개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DCC679-CE96-4977-A3A8-55DDB140EF26}"/>
              </a:ext>
            </a:extLst>
          </p:cNvPr>
          <p:cNvSpPr txBox="1"/>
          <p:nvPr/>
        </p:nvSpPr>
        <p:spPr>
          <a:xfrm>
            <a:off x="1810071" y="1569077"/>
            <a:ext cx="33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개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F34C87-DD9B-462C-85CB-04C63ACC7B9C}"/>
              </a:ext>
            </a:extLst>
          </p:cNvPr>
          <p:cNvSpPr txBox="1"/>
          <p:nvPr/>
        </p:nvSpPr>
        <p:spPr>
          <a:xfrm>
            <a:off x="1510868" y="1131478"/>
            <a:ext cx="33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3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506D69-881C-4FC4-A56F-BC1FC2469EF2}"/>
              </a:ext>
            </a:extLst>
          </p:cNvPr>
          <p:cNvSpPr txBox="1"/>
          <p:nvPr/>
        </p:nvSpPr>
        <p:spPr>
          <a:xfrm>
            <a:off x="1510868" y="1568787"/>
            <a:ext cx="33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 </a:t>
            </a:r>
            <a:endParaRPr lang="ko-KR" altLang="en-US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E30EBEB-F283-497A-B556-7C86866A9D3E}"/>
              </a:ext>
            </a:extLst>
          </p:cNvPr>
          <p:cNvGrpSpPr/>
          <p:nvPr/>
        </p:nvGrpSpPr>
        <p:grpSpPr>
          <a:xfrm>
            <a:off x="744378" y="306404"/>
            <a:ext cx="2115193" cy="1547779"/>
            <a:chOff x="744378" y="306404"/>
            <a:chExt cx="2115193" cy="154777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E87963E-BE1A-4FAE-8FED-7CBF11743EA1}"/>
                </a:ext>
              </a:extLst>
            </p:cNvPr>
            <p:cNvSpPr/>
            <p:nvPr/>
          </p:nvSpPr>
          <p:spPr>
            <a:xfrm>
              <a:off x="744378" y="306404"/>
              <a:ext cx="2115193" cy="1547779"/>
            </a:xfrm>
            <a:prstGeom prst="rect">
              <a:avLst/>
            </a:prstGeom>
            <a:gradFill flip="none" rotWithShape="1">
              <a:gsLst>
                <a:gs pos="0">
                  <a:srgbClr val="FFD1FF"/>
                </a:gs>
                <a:gs pos="100000">
                  <a:srgbClr val="FAD0C4"/>
                </a:gs>
              </a:gsLst>
              <a:lin ang="5400000" scaled="1"/>
              <a:tileRect/>
            </a:gradFill>
            <a:ln>
              <a:solidFill>
                <a:srgbClr val="D1FE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altLang="ko-KR" sz="700" dirty="0">
                <a:solidFill>
                  <a:srgbClr val="00B050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결과 알려드림</a:t>
              </a:r>
              <a:endParaRPr lang="en-US" altLang="ko-KR" sz="1600" dirty="0">
                <a:solidFill>
                  <a:srgbClr val="00B050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  <a:p>
              <a:pPr algn="ctr"/>
              <a:r>
                <a:rPr lang="ko-KR" altLang="en-US" sz="1600" dirty="0" err="1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패트병</a:t>
              </a:r>
              <a:r>
                <a:rPr lang="ko-KR" altLang="en-US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 </a:t>
              </a:r>
              <a:r>
                <a:rPr lang="en-US" altLang="ko-KR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    </a:t>
              </a:r>
              <a:r>
                <a:rPr lang="ko-KR" altLang="en-US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개</a:t>
              </a:r>
              <a:r>
                <a:rPr lang="en-US" altLang="ko-KR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, </a:t>
              </a:r>
              <a:r>
                <a:rPr lang="ko-KR" altLang="en-US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캔 </a:t>
              </a:r>
              <a:r>
                <a:rPr lang="en-US" altLang="ko-KR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    </a:t>
              </a:r>
              <a:r>
                <a:rPr lang="ko-KR" altLang="en-US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개</a:t>
              </a:r>
              <a:endParaRPr lang="en-US" altLang="ko-KR" sz="1600" dirty="0">
                <a:solidFill>
                  <a:srgbClr val="00B050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총 </a:t>
              </a:r>
              <a:r>
                <a:rPr lang="en-US" altLang="ko-KR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     </a:t>
              </a:r>
              <a:r>
                <a:rPr lang="ko-KR" altLang="en-US" sz="1600" dirty="0">
                  <a:solidFill>
                    <a:srgbClr val="00B050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개 들어왔음</a:t>
              </a:r>
              <a:endParaRPr lang="en-US" altLang="ko-KR" sz="1600" dirty="0">
                <a:solidFill>
                  <a:srgbClr val="00B050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8E0FACAF-B8DC-43C6-AD61-2920B7910ED1}"/>
                </a:ext>
              </a:extLst>
            </p:cNvPr>
            <p:cNvSpPr/>
            <p:nvPr/>
          </p:nvSpPr>
          <p:spPr>
            <a:xfrm>
              <a:off x="1440711" y="1511481"/>
              <a:ext cx="658578" cy="285515"/>
            </a:xfrm>
            <a:prstGeom prst="roundRect">
              <a:avLst/>
            </a:prstGeom>
            <a:solidFill>
              <a:schemeClr val="tx1">
                <a:alpha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확 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2454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94A9946-DBB7-4B93-85AD-CF1CE4CE671C}"/>
              </a:ext>
            </a:extLst>
          </p:cNvPr>
          <p:cNvSpPr/>
          <p:nvPr/>
        </p:nvSpPr>
        <p:spPr>
          <a:xfrm>
            <a:off x="289049" y="171592"/>
            <a:ext cx="3088732" cy="187677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종료버튼 </a:t>
            </a:r>
            <a:r>
              <a:rPr lang="ko-KR" altLang="en-US" sz="1400" dirty="0" err="1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눌렸을때는</a:t>
            </a:r>
            <a:endParaRPr lang="en-US" altLang="ko-KR" sz="1400" dirty="0">
              <a:solidFill>
                <a:schemeClr val="tx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어떤 상황으로 변하는지 몰라서 </a:t>
            </a:r>
            <a:r>
              <a:rPr lang="ko-KR" altLang="en-US" sz="1400" dirty="0" err="1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안만들었음</a:t>
            </a:r>
            <a:r>
              <a:rPr lang="en-US" altLang="ko-KR" sz="14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결과화면 없이 바로 시작화면으로 </a:t>
            </a:r>
            <a:r>
              <a:rPr lang="ko-KR" altLang="en-US" dirty="0" err="1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돌아가는거면</a:t>
            </a:r>
            <a:endParaRPr lang="en-US" altLang="ko-KR" dirty="0">
              <a:solidFill>
                <a:schemeClr val="tx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바로 </a:t>
            </a:r>
            <a:r>
              <a:rPr lang="en-US" altLang="ko-KR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1</a:t>
            </a:r>
            <a:r>
              <a:rPr lang="ko-KR" altLang="en-US" dirty="0" err="1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번슬라이드로</a:t>
            </a:r>
            <a:r>
              <a:rPr lang="ko-KR" altLang="en-US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가면될듯</a:t>
            </a:r>
            <a:endParaRPr lang="ko-KR" altLang="en-US" dirty="0">
              <a:solidFill>
                <a:schemeClr val="tx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1997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27D3D74-3589-49A7-A547-3110320D973D}"/>
              </a:ext>
            </a:extLst>
          </p:cNvPr>
          <p:cNvSpPr/>
          <p:nvPr/>
        </p:nvSpPr>
        <p:spPr>
          <a:xfrm>
            <a:off x="289049" y="171592"/>
            <a:ext cx="3088732" cy="74264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rgbClr val="D1FE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RVM</a:t>
            </a:r>
            <a:r>
              <a:rPr lang="en-US" altLang="ko-KR" sz="10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(</a:t>
            </a:r>
            <a:r>
              <a:rPr lang="ko-KR" altLang="en-US" sz="1000" dirty="0" err="1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일사분란착착착</a:t>
            </a:r>
            <a:r>
              <a:rPr lang="en-US" altLang="ko-KR" sz="1000" dirty="0">
                <a:solidFill>
                  <a:schemeClr val="tx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)</a:t>
            </a:r>
            <a:endParaRPr lang="en-US" altLang="ko-KR" sz="5400" dirty="0">
              <a:solidFill>
                <a:schemeClr val="tx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6804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568</TotalTime>
  <Words>74</Words>
  <Application>Microsoft Office PowerPoint</Application>
  <PresentationFormat>사용자 지정</PresentationFormat>
  <Paragraphs>36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12롯데마트드림Bold</vt:lpstr>
      <vt:lpstr>Calibri Light</vt:lpstr>
      <vt:lpstr>Calibri</vt:lpstr>
      <vt:lpstr>Arial</vt:lpstr>
      <vt:lpstr>12롯데마트행복Bold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박진석</dc:creator>
  <cp:lastModifiedBy>ZoM</cp:lastModifiedBy>
  <cp:revision>14</cp:revision>
  <dcterms:created xsi:type="dcterms:W3CDTF">2020-06-12T13:04:44Z</dcterms:created>
  <dcterms:modified xsi:type="dcterms:W3CDTF">2020-06-17T14:15:12Z</dcterms:modified>
</cp:coreProperties>
</file>

<file path=docProps/thumbnail.jpeg>
</file>